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jgm/pandoc" TargetMode="Externa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How to use pandoc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Markdown to Beamer and more</a:t>
            </a:r>
            <a:br/>
            <a:br/>
            <a:r>
              <a:rPr/>
              <a:t>Hojin Kim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Feb 6, 2022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Pandoc?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/>
              </a:rPr>
              <a:t>Pandoc</a:t>
            </a:r>
            <a:r>
              <a:rPr/>
              <a:t> is a Haskell library for converting from one markup format to another, and a command-line tool that uses this library.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Example: Markdown to Beamer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(For MacOS)</a:t>
            </a:r>
          </a:p>
          <a:p>
            <a:pPr lvl="0" indent="-342900" marL="342900">
              <a:buAutoNum startAt="0" type="arabicPeriod"/>
            </a:pPr>
            <a:r>
              <a:rPr/>
              <a:t>Install Pandoc.</a:t>
            </a:r>
          </a:p>
          <a:p>
            <a:pPr lvl="0" indent="-342900" marL="342900">
              <a:buAutoNum startAt="0" type="arabicPeriod"/>
            </a:pPr>
            <a:r>
              <a:rPr/>
              <a:t>Write a markdown file like this, and save it as </a:t>
            </a:r>
            <a:r>
              <a:rPr>
                <a:latin typeface="Courier"/>
              </a:rPr>
              <a:t>test.md</a:t>
            </a:r>
            <a:r>
              <a:rPr/>
              <a:t>.</a:t>
            </a:r>
          </a:p>
          <a:p>
            <a:pPr lvl="0" indent="-342900" marL="342900">
              <a:buAutoNum startAt="0" type="arabicPeriod"/>
            </a:pPr>
            <a:r>
              <a:rPr/>
              <a:t>open terminal and run </a:t>
            </a:r>
            <a:r>
              <a:rPr>
                <a:latin typeface="Courier"/>
              </a:rPr>
              <a:t>$ pandoc -t beamer -o test.md presentation.pdf</a:t>
            </a:r>
          </a:p>
          <a:p>
            <a:pPr lvl="0" indent="-342900" marL="342900">
              <a:buAutoNum startAt="0" type="arabicPeriod"/>
            </a:pPr>
            <a:r>
              <a:rPr/>
              <a:t>Now you have the resulting </a:t>
            </a:r>
            <a:r>
              <a:rPr>
                <a:latin typeface="Courier"/>
              </a:rPr>
              <a:t>presentation.pdf</a:t>
            </a:r>
            <a:r>
              <a:rPr/>
              <a:t> file.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Pandoc can also convert equations with </a:t>
                </a:r>
                <a:r>
                  <a:rPr>
                    <a:latin typeface="Courier"/>
                  </a:rPr>
                  <a:t>$inline$</a:t>
                </a:r>
                <a:r>
                  <a:rPr/>
                  <a:t> and </a:t>
                </a:r>
                <a:r>
                  <a:rPr>
                    <a:latin typeface="Courier"/>
                  </a:rPr>
                  <a:t>$$displaymode$$</a:t>
                </a:r>
                <a:r>
                  <a:rPr/>
                  <a:t>, like </a:t>
                </a:r>
                <a14:m>
                  <m:oMath xmlns:m="http://schemas.openxmlformats.org/officeDocument/2006/math">
                    <m:sSup>
                      <m:e>
                        <m:r>
                          <m:t>e</m:t>
                        </m:r>
                      </m:e>
                      <m:sup>
                        <m:r>
                          <m:t>i</m:t>
                        </m:r>
                        <m:r>
                          <m:t>π</m:t>
                        </m:r>
                      </m:sup>
                    </m:sSup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 and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rPr>
                              <m:sty m:val="p"/>
                            </m:rPr>
                            <m:t>sin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t>x</m:t>
                      </m:r>
                      <m:r>
                        <m:rPr>
                          <m:sty m:val="p"/>
                        </m:rPr>
                        <m:t>+</m:t>
                      </m:r>
                      <m:sSup>
                        <m:e>
                          <m:r>
                            <m:rPr>
                              <m:sty m:val="p"/>
                            </m:rPr>
                            <m:t>cos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pandoc</dc:title>
  <dc:creator>Hojin Kim</dc:creator>
  <cp:keywords/>
  <dcterms:created xsi:type="dcterms:W3CDTF">2022-02-06T17:33:28Z</dcterms:created>
  <dcterms:modified xsi:type="dcterms:W3CDTF">2022-02-06T17:33:28Z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Feb 6, 2022</vt:lpwstr>
  </property>
  <property fmtid="{D5CDD505-2E9C-101B-9397-08002B2CF9AE}" pid="3" name="subtitle">
    <vt:lpwstr>Markdown to Beamer and more</vt:lpwstr>
  </property>
  <property fmtid="{D5CDD505-2E9C-101B-9397-08002B2CF9AE}" pid="4" name="theme">
    <vt:lpwstr>Copenhagen</vt:lpwstr>
  </property>
</Properties>
</file>